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CB4C-1817-4173-AD4E-648A40091F86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E2C3-BD9C-4ACC-A246-F3688FB55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CB4C-1817-4173-AD4E-648A40091F86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E2C3-BD9C-4ACC-A246-F3688FB55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CB4C-1817-4173-AD4E-648A40091F86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E2C3-BD9C-4ACC-A246-F3688FB55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CB4C-1817-4173-AD4E-648A40091F86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E2C3-BD9C-4ACC-A246-F3688FB55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CB4C-1817-4173-AD4E-648A40091F86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E2C3-BD9C-4ACC-A246-F3688FB55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CB4C-1817-4173-AD4E-648A40091F86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E2C3-BD9C-4ACC-A246-F3688FB55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CB4C-1817-4173-AD4E-648A40091F86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E2C3-BD9C-4ACC-A246-F3688FB55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CB4C-1817-4173-AD4E-648A40091F86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E2C3-BD9C-4ACC-A246-F3688FB55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CB4C-1817-4173-AD4E-648A40091F86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E2C3-BD9C-4ACC-A246-F3688FB55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CB4C-1817-4173-AD4E-648A40091F86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E2C3-BD9C-4ACC-A246-F3688FB55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9CB4C-1817-4173-AD4E-648A40091F86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E2C3-BD9C-4ACC-A246-F3688FB55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9CB4C-1817-4173-AD4E-648A40091F86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4E2C3-BD9C-4ACC-A246-F3688FB55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4000496" cy="100013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г. Нижний Тагил, МБОУ СОШ№20, 2013 год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4000504"/>
            <a:ext cx="7472370" cy="1752600"/>
          </a:xfrm>
        </p:spPr>
        <p:txBody>
          <a:bodyPr>
            <a:noAutofit/>
          </a:bodyPr>
          <a:lstStyle/>
          <a:p>
            <a:pPr algn="r"/>
            <a:r>
              <a:rPr lang="ru-RU" sz="3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«Считай </a:t>
            </a:r>
            <a:r>
              <a:rPr lang="ru-RU" sz="3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несчастным тот день или тот час, в который ты не усвоил ничего нового, ничего не прибавил к своему </a:t>
            </a:r>
            <a:r>
              <a:rPr lang="ru-RU" sz="3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образованию»</a:t>
            </a:r>
            <a:endParaRPr lang="ru-RU" sz="30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r"/>
            <a:r>
              <a:rPr lang="ru-RU" sz="3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Я</a:t>
            </a:r>
            <a:r>
              <a:rPr lang="ru-RU" sz="30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 А. Коменский</a:t>
            </a:r>
            <a:endParaRPr lang="ru-RU" sz="30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28662" y="20002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Среднее </a:t>
            </a:r>
            <a:r>
              <a:rPr kumimoji="0" lang="ru-RU" sz="4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арифметическое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600" dirty="0" smtClean="0">
                <a:latin typeface="+mj-lt"/>
                <a:ea typeface="+mj-ea"/>
                <a:cs typeface="+mj-cs"/>
              </a:rPr>
              <a:t>(5 класс)</a:t>
            </a:r>
            <a:endParaRPr kumimoji="0" lang="ru-RU" sz="4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6286496"/>
            <a:ext cx="3786182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Автор: Журавлёв И.А.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Олимпия</a:t>
            </a:r>
            <a:endParaRPr lang="ru-RU" dirty="0"/>
          </a:p>
        </p:txBody>
      </p:sp>
      <p:pic>
        <p:nvPicPr>
          <p:cNvPr id="4" name="Рисунок 3" descr="GRECIYa_AFINY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142984"/>
            <a:ext cx="8143932" cy="54258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jer-de-kuberte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714488"/>
            <a:ext cx="8370446" cy="5019091"/>
          </a:xfr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42910" y="28572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Пьер де Кубертен – основатель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современных Олимпийских игр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Зимняя Олимпиада в Сочи</a:t>
            </a:r>
            <a:br>
              <a:rPr lang="ru-RU" dirty="0" smtClean="0"/>
            </a:br>
            <a:r>
              <a:rPr lang="ru-RU" dirty="0" smtClean="0"/>
              <a:t> 2014 год</a:t>
            </a:r>
            <a:endParaRPr lang="ru-RU" dirty="0"/>
          </a:p>
        </p:txBody>
      </p:sp>
      <p:pic>
        <p:nvPicPr>
          <p:cNvPr id="4" name="Содержимое 3" descr="2009-20-17-83-627_ia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1857364"/>
            <a:ext cx="3571802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ru-RU" dirty="0" smtClean="0"/>
              <a:t>Олимпийские медали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358246" cy="307183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2010 год – зимняя Олимпиада в Ванкувере</a:t>
            </a:r>
          </a:p>
          <a:p>
            <a:pPr>
              <a:buNone/>
            </a:pPr>
            <a:r>
              <a:rPr lang="ru-RU" dirty="0" smtClean="0"/>
              <a:t>Россия – </a:t>
            </a:r>
            <a:r>
              <a:rPr lang="ru-RU" b="1" dirty="0" smtClean="0"/>
              <a:t>15 медалей</a:t>
            </a:r>
          </a:p>
          <a:p>
            <a:pPr>
              <a:buNone/>
            </a:pPr>
            <a:r>
              <a:rPr lang="ru-RU" dirty="0" smtClean="0"/>
              <a:t>2006 год – зимняя Олимпиада в Турине</a:t>
            </a:r>
          </a:p>
          <a:p>
            <a:pPr>
              <a:buNone/>
            </a:pPr>
            <a:r>
              <a:rPr lang="ru-RU" dirty="0" smtClean="0"/>
              <a:t>Россия – </a:t>
            </a:r>
            <a:r>
              <a:rPr lang="ru-RU" b="1" dirty="0" smtClean="0"/>
              <a:t>23 медали</a:t>
            </a:r>
          </a:p>
          <a:p>
            <a:pPr algn="ctr">
              <a:buNone/>
            </a:pPr>
            <a:r>
              <a:rPr lang="ru-RU" b="1" dirty="0" smtClean="0"/>
              <a:t>Сколько </a:t>
            </a:r>
            <a:r>
              <a:rPr lang="ru-RU" b="1" dirty="0" smtClean="0">
                <a:solidFill>
                  <a:srgbClr val="FF0000"/>
                </a:solidFill>
              </a:rPr>
              <a:t>в среднем </a:t>
            </a:r>
            <a:r>
              <a:rPr lang="ru-RU" b="1" dirty="0" smtClean="0"/>
              <a:t>олимпийских медалей завоевала сборная России за две последние зимние олимпиады?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1d98b034028d0aee734d02311826ae8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4338471"/>
            <a:ext cx="3214710" cy="25195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Олимпийские медали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929066"/>
            <a:ext cx="8229600" cy="1643074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В среднем </a:t>
            </a:r>
            <a:r>
              <a:rPr lang="ru-RU" dirty="0" smtClean="0"/>
              <a:t>сборная России на последних двух зимних олимпийских играх завоевывает по 19 медалей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42928" y="1880374"/>
            <a:ext cx="8229600" cy="8342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15+23=38 – сумма медалей за две олимпиады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42844" y="2786058"/>
            <a:ext cx="9144000" cy="1071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38:2=19 –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среднее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количество за одну олимпиаду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Заброшенные и пропущенные шайбы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		Групповой этап хоккейного олимпийского турнира 2010 года в Ванкувере</a:t>
            </a:r>
            <a:endParaRPr lang="en-US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/>
              <a:t>Россия - Латвия   </a:t>
            </a:r>
            <a:r>
              <a:rPr lang="ru-RU" dirty="0" smtClean="0"/>
              <a:t>7-3</a:t>
            </a:r>
            <a:r>
              <a:rPr lang="ru-RU" dirty="0"/>
              <a:t> </a:t>
            </a:r>
            <a:endParaRPr lang="ru-RU" dirty="0" smtClean="0"/>
          </a:p>
          <a:p>
            <a:pPr algn="just">
              <a:buNone/>
            </a:pPr>
            <a:r>
              <a:rPr lang="ru-RU" dirty="0"/>
              <a:t>Россия - Словакия  </a:t>
            </a:r>
            <a:r>
              <a:rPr lang="ru-RU" dirty="0" smtClean="0"/>
              <a:t>1-1</a:t>
            </a:r>
          </a:p>
          <a:p>
            <a:pPr algn="just">
              <a:buNone/>
            </a:pPr>
            <a:r>
              <a:rPr lang="ru-RU" dirty="0"/>
              <a:t>Россия - Чехия  </a:t>
            </a:r>
            <a:r>
              <a:rPr lang="ru-RU" dirty="0" smtClean="0"/>
              <a:t>4-2</a:t>
            </a:r>
            <a:endParaRPr lang="en-US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	Сколько </a:t>
            </a:r>
            <a:r>
              <a:rPr lang="ru-RU" dirty="0" smtClean="0">
                <a:solidFill>
                  <a:srgbClr val="FF0000"/>
                </a:solidFill>
              </a:rPr>
              <a:t>в среднем </a:t>
            </a:r>
            <a:r>
              <a:rPr lang="ru-RU" dirty="0" smtClean="0"/>
              <a:t>сборная России забросила шайб за один матч? Сколько</a:t>
            </a:r>
            <a:r>
              <a:rPr lang="ru-RU" dirty="0" smtClean="0">
                <a:solidFill>
                  <a:srgbClr val="FF0000"/>
                </a:solidFill>
              </a:rPr>
              <a:t> в среднем </a:t>
            </a:r>
            <a:r>
              <a:rPr lang="ru-RU" dirty="0" smtClean="0"/>
              <a:t>сборная России пропустила шайб за один матч?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643338" y="2571744"/>
          <a:ext cx="5429256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8618"/>
                <a:gridCol w="27606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Заброшенные шайбы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Пропущенные шайбы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</a:t>
                      </a:r>
                      <a:endParaRPr lang="ru-RU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</a:t>
                      </a:r>
                      <a:endParaRPr lang="ru-RU" sz="2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Заброшенные и пропущенные шайбы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4" y="1743076"/>
            <a:ext cx="8929718" cy="17573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Заброшенные шайбы:</a:t>
            </a:r>
          </a:p>
          <a:p>
            <a:pPr>
              <a:buNone/>
            </a:pPr>
            <a:r>
              <a:rPr lang="ru-RU" sz="2800" dirty="0" smtClean="0"/>
              <a:t>7+1+4=12 – общее количество заброшенных шайб</a:t>
            </a:r>
          </a:p>
          <a:p>
            <a:pPr>
              <a:buNone/>
            </a:pPr>
            <a:r>
              <a:rPr lang="ru-RU" sz="2800" dirty="0" smtClean="0"/>
              <a:t>12:3=4 – </a:t>
            </a:r>
            <a:r>
              <a:rPr lang="ru-RU" sz="2800" dirty="0" smtClean="0">
                <a:solidFill>
                  <a:srgbClr val="FF0000"/>
                </a:solidFill>
              </a:rPr>
              <a:t>среднее</a:t>
            </a:r>
            <a:r>
              <a:rPr lang="ru-RU" sz="2800" dirty="0" smtClean="0"/>
              <a:t> количество заброшенных шайб за игру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85752" y="3571876"/>
            <a:ext cx="8929718" cy="1857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Пропущенные шайбы: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3+1+2=6 – общее количество пропущенных шайб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6:3=2 –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среднее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количество пропущенных шайб за игру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Среднее арифметическое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00034" y="1428736"/>
            <a:ext cx="8229600" cy="11858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Среднее арифметическое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нескольких чисел находится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как сумма всех этих чисел, разделенная на количество этих чисел.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28596" y="2643182"/>
            <a:ext cx="8229600" cy="1143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/>
              <a:t>Найти </a:t>
            </a:r>
            <a:r>
              <a:rPr lang="ru-RU" sz="3200" dirty="0" smtClean="0">
                <a:solidFill>
                  <a:srgbClr val="FF0000"/>
                </a:solidFill>
              </a:rPr>
              <a:t>среднее арифметическое </a:t>
            </a:r>
            <a:r>
              <a:rPr lang="ru-RU" sz="3200" dirty="0" smtClean="0"/>
              <a:t>чисел 7,1,15,2,4,4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00034" y="4500570"/>
            <a:ext cx="8229600" cy="11858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Среднее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3200" dirty="0" smtClean="0">
                <a:solidFill>
                  <a:srgbClr val="FF0000"/>
                </a:solidFill>
              </a:rPr>
              <a:t>арифметическое </a:t>
            </a:r>
            <a:r>
              <a:rPr lang="ru-RU" sz="3200" dirty="0" smtClean="0"/>
              <a:t>может быть как целым числом, так и десятичной дробью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571472" y="3786190"/>
            <a:ext cx="8229600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/>
              <a:t>(7+1+15+2+4+4):6=33:6=5,5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225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г. Нижний Тагил, МБОУ СОШ№20, 2013 год</vt:lpstr>
      <vt:lpstr>Олимпия</vt:lpstr>
      <vt:lpstr>Слайд 3</vt:lpstr>
      <vt:lpstr>Зимняя Олимпиада в Сочи  2014 год</vt:lpstr>
      <vt:lpstr>Олимпийские медали</vt:lpstr>
      <vt:lpstr>Олимпийские медали</vt:lpstr>
      <vt:lpstr>Заброшенные и пропущенные шайбы</vt:lpstr>
      <vt:lpstr>Заброшенные и пропущенные шайбы</vt:lpstr>
      <vt:lpstr>Среднее арифметическое</vt:lpstr>
    </vt:vector>
  </TitlesOfParts>
  <Company>Dom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 марта</dc:title>
  <dc:creator>Axis</dc:creator>
  <cp:lastModifiedBy>Axis</cp:lastModifiedBy>
  <cp:revision>18</cp:revision>
  <dcterms:created xsi:type="dcterms:W3CDTF">2013-02-28T14:08:48Z</dcterms:created>
  <dcterms:modified xsi:type="dcterms:W3CDTF">2013-09-20T00:24:35Z</dcterms:modified>
</cp:coreProperties>
</file>